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1ede088c0eb544ff"/>
  </p:sldMasterIdLst>
  <p:sldIdLst>
    <p:sldId id="264" r:id="Rd72b75fb64094da2"/>
    <p:sldId id="265" r:id="R22f6c45758b94c78"/>
    <p:sldId id="266" r:id="R645f22dd0b374b1a"/>
    <p:sldId id="267" r:id="Ra3fd1795167c4358"/>
    <p:sldId id="268" r:id="R43e7ec92f1ac4feb"/>
    <p:sldId id="269" r:id="R413e3c1b5fda440f"/>
    <p:sldId id="270" r:id="R32e457667feb4bf4"/>
    <p:sldId id="271" r:id="Reed18b20ca854bec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1ede088c0eb544ff" /><Relationship Type="http://schemas.openxmlformats.org/officeDocument/2006/relationships/theme" Target="/ppt/slideMasters/theme/theme2.xml" Id="R45ca1072d2214059" /><Relationship Type="http://schemas.openxmlformats.org/officeDocument/2006/relationships/slide" Target="/ppt/slides/slide9.xml" Id="Rd72b75fb64094da2" /><Relationship Type="http://schemas.openxmlformats.org/officeDocument/2006/relationships/slide" Target="/ppt/slides/slidea.xml" Id="R22f6c45758b94c78" /><Relationship Type="http://schemas.openxmlformats.org/officeDocument/2006/relationships/slide" Target="/ppt/slides/slideb.xml" Id="R645f22dd0b374b1a" /><Relationship Type="http://schemas.openxmlformats.org/officeDocument/2006/relationships/slide" Target="/ppt/slides/slidec.xml" Id="Ra3fd1795167c4358" /><Relationship Type="http://schemas.openxmlformats.org/officeDocument/2006/relationships/tableStyles" Target="/ppt/tableStyles.xml" Id="R78466ea991794f59" /><Relationship Type="http://schemas.openxmlformats.org/officeDocument/2006/relationships/slide" Target="/ppt/slides/slided.xml" Id="R43e7ec92f1ac4feb" /><Relationship Type="http://schemas.openxmlformats.org/officeDocument/2006/relationships/slide" Target="/ppt/slides/slidee.xml" Id="R413e3c1b5fda440f" /><Relationship Type="http://schemas.openxmlformats.org/officeDocument/2006/relationships/slide" Target="/ppt/slides/slidef.xml" Id="R32e457667feb4bf4" /><Relationship Type="http://schemas.openxmlformats.org/officeDocument/2006/relationships/slide" Target="/ppt/slides/slide10.xml" Id="Reed18b20ca854bec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2d96b2da6dc43a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6ea948d020443ff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2c529bfbeeb42b0" /><Relationship Type="http://schemas.openxmlformats.org/officeDocument/2006/relationships/slideMaster" Target="/ppt/slideMasters/slideMaster2.xml" Id="Ra13fa9a5fbe542f6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ca3395623d94650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2c529bfbeeb42b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5a1792c7b5ea45f9" /><Relationship Type="http://schemas.openxmlformats.org/officeDocument/2006/relationships/slideLayout" Target="/ppt/slideLayouts/slideLayout2.xml" Id="Rcf0bc321e10c4fef" /><Relationship Type="http://schemas.openxmlformats.org/officeDocument/2006/relationships/slideLayout" Target="/ppt/slideLayouts/slideLayout3.xml" Id="Re85474cf699347b2" /><Relationship Type="http://schemas.openxmlformats.org/officeDocument/2006/relationships/slideLayout" Target="/ppt/slideLayouts/slideLayout4.xml" Id="Rae416d5634d44f4d" /><Relationship Type="http://schemas.openxmlformats.org/officeDocument/2006/relationships/slideLayout" Target="/ppt/slideLayouts/slideLayout5.xml" Id="Rdab6165eb2e548f6" /><Relationship Type="http://schemas.openxmlformats.org/officeDocument/2006/relationships/image" Target="/ppt/media/image2.bin" Id="Re39fac503c3e486b" /><Relationship Type="http://schemas.openxmlformats.org/officeDocument/2006/relationships/image" Target="/ppt/media/image.bin" Id="Ref4e11011efa4069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e39fac503c3e486b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ef4e11011efa40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ae416d5634d44f4d"/>
    <p:sldLayoutId id="2147483652" r:id="Re85474cf699347b2"/>
    <p:sldLayoutId id="2147483651" r:id="Rcf0bc321e10c4fef"/>
    <p:sldLayoutId id="2147483654" r:id="Rdab6165eb2e548f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9648058b1dc49ac" /><Relationship Type="http://schemas.openxmlformats.org/officeDocument/2006/relationships/chart" Target="/ppt/slides/charts/chart29.xml" Id="R9a5a27c158864410" /><Relationship Type="http://schemas.openxmlformats.org/officeDocument/2006/relationships/chart" Target="/ppt/slides/charts/chart2a.xml" Id="Rce89c247dcd147f6" /><Relationship Type="http://schemas.openxmlformats.org/officeDocument/2006/relationships/chart" Target="/ppt/slides/charts/chart2b.xml" Id="Rdacc07616e9c47ae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e5177ad1ad97487b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359dce776b734bb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55ebfdca3c8e4bdc" /><Relationship Type="http://schemas.openxmlformats.org/officeDocument/2006/relationships/slideLayout" Target="/ppt/slideLayouts/slideLayout5.xml" Id="R50e2e8625967476c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856dd8c5c0340ae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9e0f8ae2b0154edd" /><Relationship Type="http://schemas.openxmlformats.org/officeDocument/2006/relationships/image" Target="/ppt/media/image4.bin" Id="R1bf4626d58de40ab" /><Relationship Type="http://schemas.openxmlformats.org/officeDocument/2006/relationships/slideLayout" Target="/ppt/slideLayouts/slideLayout5.xml" Id="Rb35ff4689724400a" /><Relationship Type="http://schemas.openxmlformats.org/officeDocument/2006/relationships/chart" Target="/ppt/slides/charts/chart15.xml" Id="R89d2a31d2b7f4dbf" /><Relationship Type="http://schemas.openxmlformats.org/officeDocument/2006/relationships/chart" Target="/ppt/slides/charts/chart16.xml" Id="R31442b0bef0d411c" /><Relationship Type="http://schemas.openxmlformats.org/officeDocument/2006/relationships/chart" Target="/ppt/slides/charts/chart17.xml" Id="Rcdef935be2444f7a" /><Relationship Type="http://schemas.openxmlformats.org/officeDocument/2006/relationships/chart" Target="/ppt/slides/charts/chart18.xml" Id="R9cd1a02f56524d0a" /><Relationship Type="http://schemas.openxmlformats.org/officeDocument/2006/relationships/chart" Target="/ppt/slides/charts/chart19.xml" Id="Re26084288f6141b7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efc9095d5dc740c0" /><Relationship Type="http://schemas.openxmlformats.org/officeDocument/2006/relationships/image" Target="/ppt/media/image4.bin" Id="R33f2a093191e4602" /><Relationship Type="http://schemas.openxmlformats.org/officeDocument/2006/relationships/slideLayout" Target="/ppt/slideLayouts/slideLayout5.xml" Id="R2d360cbf18a8485c" /><Relationship Type="http://schemas.openxmlformats.org/officeDocument/2006/relationships/chart" Target="/ppt/slides/charts/chart1b.xml" Id="Rafa2e74b0d044fa5" /><Relationship Type="http://schemas.openxmlformats.org/officeDocument/2006/relationships/chart" Target="/ppt/slides/charts/chart1c.xml" Id="R61d8949380dc47d6" /><Relationship Type="http://schemas.openxmlformats.org/officeDocument/2006/relationships/chart" Target="/ppt/slides/charts/chart1d.xml" Id="R1f5be0457f4144e8" /><Relationship Type="http://schemas.openxmlformats.org/officeDocument/2006/relationships/chart" Target="/ppt/slides/charts/chart1e.xml" Id="Ree4ec35a55db433f" /><Relationship Type="http://schemas.openxmlformats.org/officeDocument/2006/relationships/chart" Target="/ppt/slides/charts/chart1f.xml" Id="R4df8d06dcecb404d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ef19d55d51714965" /><Relationship Type="http://schemas.openxmlformats.org/officeDocument/2006/relationships/image" Target="/ppt/media/image4.bin" Id="Rf2ccdc0b678c449a" /><Relationship Type="http://schemas.openxmlformats.org/officeDocument/2006/relationships/slideLayout" Target="/ppt/slideLayouts/slideLayout5.xml" Id="Reabe4e74e3f649c1" /><Relationship Type="http://schemas.openxmlformats.org/officeDocument/2006/relationships/chart" Target="/ppt/slides/charts/chart21.xml" Id="R10d281ded095409e" /><Relationship Type="http://schemas.openxmlformats.org/officeDocument/2006/relationships/chart" Target="/ppt/slides/charts/chart22.xml" Id="Rbc847e4b420047b1" /><Relationship Type="http://schemas.openxmlformats.org/officeDocument/2006/relationships/chart" Target="/ppt/slides/charts/chart23.xml" Id="Racece97955a14cce" /><Relationship Type="http://schemas.openxmlformats.org/officeDocument/2006/relationships/chart" Target="/ppt/slides/charts/chart24.xml" Id="R084a9e5e000e4452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Hackspettsgatan 1-7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5.486911</c:v>
              </c:pt>
              <c:pt idx="1">
                <c:v>4.770992</c:v>
              </c:pt>
              <c:pt idx="2">
                <c:v>5.251748</c:v>
              </c:pt>
              <c:pt idx="3">
                <c:v>5.336134</c:v>
              </c:pt>
              <c:pt idx="4">
                <c:v>5.518519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Hackspetten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5.020408</c:v>
              </c:pt>
              <c:pt idx="1">
                <c:v>4.282051</c:v>
              </c:pt>
              <c:pt idx="2">
                <c:v>4.928571</c:v>
              </c:pt>
              <c:pt idx="3">
                <c:v>4.448276</c:v>
              </c:pt>
              <c:pt idx="4">
                <c:v>4.937500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0.437500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0.437500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0.437500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0.187500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0.437500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0.437500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0.312500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0.062500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0.437500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0.187500</c:v>
              </c:pt>
              <c:pt idx="1">
                <c:v>0.187500</c:v>
              </c:pt>
              <c:pt idx="2">
                <c:v>0.312500</c:v>
              </c:pt>
              <c:pt idx="3">
                <c:v>0.312500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0.312500</c:v>
              </c:pt>
              <c:pt idx="1">
                <c:v>0.687500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0.937500</c:v>
              </c:pt>
              <c:pt idx="1">
                <c:v>0.062500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a5a27c158864410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e89c247dcd147f6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acc07616e9c47ae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Hackspetten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Hackspettsgatan 1-7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55ebfdca3c8e4bdc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9d2a31d2b7f4db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1442b0bef0d411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def935be2444f7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cd1a02f56524d0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26084288f6141b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e0f8ae2b0154ed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bf4626d58de40a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fa2e74b0d044fa5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1d8949380dc47d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f5be0457f4144e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e4ec35a55db433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df8d06dcecb404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efc9095d5dc740c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3f2a093191e4602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0d281ded095409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c847e4b420047b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cece97955a14cc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84a9e5e000e445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ef19d55d5171496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f2ccdc0b678c449a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2017-02-01T10:47:30.498Z</dcterms:created>
  <dcterms:modified xsi:type="dcterms:W3CDTF">2017-02-01T10:47:30.498Z</dcterms:modified>
</cp:coreProperties>
</file>